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notesMasterIdLst>
    <p:notesMasterId r:id="rId3"/>
  </p:notesMasterIdLst>
  <p:sldIdLst>
    <p:sldId id="317" r:id="rId2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72" autoAdjust="0"/>
    <p:restoredTop sz="95077" autoAdjust="0"/>
  </p:normalViewPr>
  <p:slideViewPr>
    <p:cSldViewPr snapToGrid="0">
      <p:cViewPr varScale="1">
        <p:scale>
          <a:sx n="50" d="100"/>
          <a:sy n="50" d="100"/>
        </p:scale>
        <p:origin x="1145" y="3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7CE292E-A4D2-CE4A-96DE-779289269AC1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E93868E-9698-1B41-A195-3C99DD0753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34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Based on the Business Model</a:t>
            </a:r>
            <a:r>
              <a:rPr lang="en-US" baseline="0" dirty="0" smtClean="0"/>
              <a:t> Canvas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3868E-9698-1B41-A195-3C99DD07531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058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614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34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878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319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112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292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78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729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879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638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147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90595" y="376235"/>
            <a:ext cx="11965581" cy="6325037"/>
            <a:chOff x="90595" y="376235"/>
            <a:chExt cx="11965581" cy="6325037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97776" y="663013"/>
              <a:ext cx="10058400" cy="6038259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10183970" y="1022210"/>
              <a:ext cx="1695344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i="1" dirty="0" smtClean="0"/>
                <a:t>Technical</a:t>
              </a:r>
              <a:r>
                <a:rPr lang="en-US" sz="1200" dirty="0" smtClean="0"/>
                <a:t> 	</a:t>
              </a:r>
              <a:r>
                <a:rPr lang="en-US" sz="1200" b="1" dirty="0" smtClean="0"/>
                <a:t>Skills</a:t>
              </a:r>
            </a:p>
            <a:p>
              <a:endParaRPr lang="en-US" sz="1200" dirty="0"/>
            </a:p>
            <a:p>
              <a:r>
                <a:rPr lang="en-US" sz="1200" i="1" dirty="0" smtClean="0"/>
                <a:t>Managerial</a:t>
              </a:r>
              <a:r>
                <a:rPr lang="en-US" sz="1200" dirty="0" smtClean="0"/>
                <a:t>	</a:t>
              </a:r>
              <a:r>
                <a:rPr lang="en-US" sz="1200" b="1" dirty="0" smtClean="0"/>
                <a:t>Mission</a:t>
              </a:r>
            </a:p>
            <a:p>
              <a:endParaRPr lang="en-US" sz="1200" dirty="0"/>
            </a:p>
            <a:p>
              <a:r>
                <a:rPr lang="en-US" sz="1200" i="1" dirty="0" smtClean="0"/>
                <a:t>Financial</a:t>
              </a:r>
              <a:r>
                <a:rPr lang="en-US" sz="1200" dirty="0" smtClean="0"/>
                <a:t>	</a:t>
              </a:r>
              <a:r>
                <a:rPr lang="en-US" sz="1200" b="1" dirty="0" smtClean="0"/>
                <a:t>Scale</a:t>
              </a:r>
            </a:p>
            <a:p>
              <a:pPr algn="ctr"/>
              <a:endParaRPr lang="en-US" sz="1200" dirty="0"/>
            </a:p>
            <a:p>
              <a:r>
                <a:rPr lang="en-US" sz="1200" dirty="0" smtClean="0"/>
                <a:t>Capabilities</a:t>
              </a:r>
              <a:endParaRPr lang="en-US" sz="1200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7071374" y="5121390"/>
              <a:ext cx="1216106" cy="2237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043334" y="5142619"/>
              <a:ext cx="1216106" cy="2237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016343" y="5101805"/>
              <a:ext cx="345410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/>
                <a:t>History / Previous Efforts / Why still Unresolved?</a:t>
              </a:r>
              <a:endParaRPr lang="en-US" sz="1200" b="1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113914" y="5142619"/>
              <a:ext cx="17506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/>
                <a:t>Keys to Success</a:t>
              </a:r>
              <a:endParaRPr lang="en-US" sz="1200" b="1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8082684" y="705339"/>
              <a:ext cx="1662089" cy="20423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0062899" y="688658"/>
              <a:ext cx="1942135" cy="22091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Fundamental Components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997777" y="376235"/>
              <a:ext cx="10058399" cy="307777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chemeClr val="bg1"/>
                  </a:solidFill>
                </a:rPr>
                <a:t>Rural Sewer Management Solution Canvas</a:t>
              </a:r>
              <a:endParaRPr 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99071" y="2672439"/>
              <a:ext cx="1922993" cy="34624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/>
                <a:t>Location:</a:t>
              </a:r>
            </a:p>
            <a:p>
              <a:endParaRPr lang="en-US" sz="1400" b="1" dirty="0"/>
            </a:p>
            <a:p>
              <a:endParaRPr lang="en-US" sz="1400" b="1" dirty="0" smtClean="0"/>
            </a:p>
            <a:p>
              <a:r>
                <a:rPr lang="en-US" sz="1400" b="1" dirty="0" smtClean="0"/>
                <a:t>Members:</a:t>
              </a:r>
            </a:p>
            <a:p>
              <a:endParaRPr lang="en-US" sz="1400" b="1" dirty="0" smtClean="0"/>
            </a:p>
            <a:p>
              <a:endParaRPr lang="en-US" sz="1400" b="1" dirty="0"/>
            </a:p>
            <a:p>
              <a:endParaRPr lang="en-US" sz="1400" b="1" dirty="0" smtClean="0"/>
            </a:p>
            <a:p>
              <a:endParaRPr lang="en-US" sz="1400" b="1" dirty="0"/>
            </a:p>
            <a:p>
              <a:endParaRPr lang="en-US" sz="1400" b="1" dirty="0" smtClean="0"/>
            </a:p>
            <a:p>
              <a:endParaRPr lang="en-US" sz="1400" b="1" dirty="0"/>
            </a:p>
            <a:p>
              <a:endParaRPr lang="en-US" sz="1400" b="1" dirty="0" smtClean="0"/>
            </a:p>
            <a:p>
              <a:endParaRPr lang="en-US" sz="1400" b="1" dirty="0"/>
            </a:p>
            <a:p>
              <a:endParaRPr lang="en-US" sz="1400" b="1" dirty="0"/>
            </a:p>
            <a:p>
              <a:r>
                <a:rPr lang="en-US" sz="1400" b="1" dirty="0" smtClean="0"/>
                <a:t>Local Project Leader:</a:t>
              </a:r>
            </a:p>
            <a:p>
              <a:endParaRPr lang="en-US" sz="1400" b="1" dirty="0" smtClean="0"/>
            </a:p>
            <a:p>
              <a:endParaRPr lang="en-US" sz="900" b="1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0093457" y="2902945"/>
              <a:ext cx="17858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/>
                <a:t>Measures for Success</a:t>
              </a:r>
              <a:endParaRPr lang="en-US" sz="1200" b="1" dirty="0"/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10051884" y="2886421"/>
              <a:ext cx="199327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ctangle 27"/>
            <p:cNvSpPr/>
            <p:nvPr/>
          </p:nvSpPr>
          <p:spPr>
            <a:xfrm>
              <a:off x="4058960" y="699675"/>
              <a:ext cx="1514819" cy="28096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016343" y="693792"/>
              <a:ext cx="1985748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/>
                <a:t>Description of the Problem</a:t>
              </a:r>
              <a:endParaRPr lang="en-US" sz="1200" b="1" dirty="0"/>
            </a:p>
          </p:txBody>
        </p:sp>
        <p:sp>
          <p:nvSpPr>
            <p:cNvPr id="1025" name="TextBox 1024"/>
            <p:cNvSpPr txBox="1"/>
            <p:nvPr/>
          </p:nvSpPr>
          <p:spPr>
            <a:xfrm>
              <a:off x="159745" y="6408008"/>
              <a:ext cx="158642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Date: </a:t>
              </a:r>
              <a:endParaRPr lang="en-US" sz="11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90595" y="452823"/>
              <a:ext cx="1840615" cy="20005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i="1" dirty="0" smtClean="0"/>
                <a:t>Name your Initiative </a:t>
              </a:r>
            </a:p>
            <a:p>
              <a:endParaRPr lang="en-US" b="1" dirty="0"/>
            </a:p>
            <a:p>
              <a:r>
                <a:rPr lang="en-US" sz="1400" b="1" dirty="0" smtClean="0"/>
                <a:t>(Acronyms help create Buzz, e.g. </a:t>
              </a:r>
              <a:r>
                <a:rPr lang="en-US" sz="1400" b="1" u="sng" dirty="0" smtClean="0"/>
                <a:t>M</a:t>
              </a:r>
              <a:r>
                <a:rPr lang="en-US" sz="1400" b="1" dirty="0" smtClean="0"/>
                <a:t>anagement</a:t>
              </a:r>
              <a:br>
                <a:rPr lang="en-US" sz="1400" b="1" dirty="0" smtClean="0"/>
              </a:br>
              <a:r>
                <a:rPr lang="en-US" sz="1400" b="1" u="sng" dirty="0" smtClean="0"/>
                <a:t>o</a:t>
              </a:r>
              <a:r>
                <a:rPr lang="en-US" sz="1400" b="1" dirty="0" smtClean="0"/>
                <a:t>f</a:t>
              </a:r>
              <a:br>
                <a:rPr lang="en-US" sz="1400" b="1" dirty="0" smtClean="0"/>
              </a:br>
              <a:r>
                <a:rPr lang="en-US" sz="1400" b="1" u="sng" dirty="0" smtClean="0"/>
                <a:t>W</a:t>
              </a:r>
              <a:r>
                <a:rPr lang="en-US" sz="1400" b="1" dirty="0" smtClean="0"/>
                <a:t>astewater)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037705" y="693792"/>
              <a:ext cx="1985748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/>
                <a:t>Key Partners</a:t>
              </a:r>
              <a:endParaRPr lang="en-US" sz="1200" b="1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8082683" y="705242"/>
              <a:ext cx="1799168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/>
                <a:t>Key Resources</a:t>
              </a:r>
              <a:endParaRPr lang="en-US" sz="1200" b="1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071703" y="2897799"/>
              <a:ext cx="1814710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/>
                <a:t>Current Utilities</a:t>
              </a:r>
              <a:endParaRPr lang="en-US" sz="1200" b="1" dirty="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10218656" y="1071999"/>
              <a:ext cx="876692" cy="133520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7925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4774</TotalTime>
  <Words>62</Words>
  <Application>Microsoft Office PowerPoint</Application>
  <PresentationFormat>Widescreen</PresentationFormat>
  <Paragraphs>36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Model</dc:title>
  <dc:creator>Manuel  J. Batlle</dc:creator>
  <cp:lastModifiedBy>Lowell Ben Howard</cp:lastModifiedBy>
  <cp:revision>163</cp:revision>
  <cp:lastPrinted>2020-09-03T11:06:28Z</cp:lastPrinted>
  <dcterms:created xsi:type="dcterms:W3CDTF">2015-02-09T17:50:16Z</dcterms:created>
  <dcterms:modified xsi:type="dcterms:W3CDTF">2020-09-03T11:59:04Z</dcterms:modified>
</cp:coreProperties>
</file>